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65" r:id="rId12"/>
    <p:sldId id="270" r:id="rId13"/>
    <p:sldId id="271" r:id="rId14"/>
    <p:sldId id="261" r:id="rId15"/>
    <p:sldId id="262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629" y="1672045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 smtClean="0"/>
              <a:t>Mecánicas</a:t>
            </a:r>
            <a:r>
              <a:rPr lang="en-US" dirty="0" smtClean="0"/>
              <a:t>: Pulsar la </a:t>
            </a:r>
            <a:r>
              <a:rPr lang="en-US" dirty="0" err="1" smtClean="0"/>
              <a:t>pantalla</a:t>
            </a:r>
            <a:r>
              <a:rPr lang="en-US" dirty="0" smtClean="0"/>
              <a:t> o </a:t>
            </a:r>
            <a:r>
              <a:rPr lang="en-US" dirty="0" err="1" smtClean="0"/>
              <a:t>clickar</a:t>
            </a:r>
            <a:r>
              <a:rPr lang="en-US" dirty="0" smtClean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 smtClean="0"/>
              <a:t>Objetivo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 smtClean="0"/>
              <a:t>falla</a:t>
            </a:r>
            <a:r>
              <a:rPr lang="en-US" dirty="0" smtClean="0"/>
              <a:t>, y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pulsa</a:t>
            </a:r>
            <a:r>
              <a:rPr lang="en-US" dirty="0" smtClean="0"/>
              <a:t> </a:t>
            </a:r>
            <a:r>
              <a:rPr lang="en-US" dirty="0" err="1" smtClean="0"/>
              <a:t>demasiado</a:t>
            </a:r>
            <a:r>
              <a:rPr lang="en-US" dirty="0" smtClean="0"/>
              <a:t> pronto antes de </a:t>
            </a:r>
            <a:r>
              <a:rPr lang="en-US" dirty="0" err="1" smtClean="0"/>
              <a:t>llegar</a:t>
            </a:r>
            <a:r>
              <a:rPr lang="en-US" dirty="0" smtClean="0"/>
              <a:t> a </a:t>
            </a:r>
            <a:r>
              <a:rPr lang="en-US" dirty="0" err="1" smtClean="0"/>
              <a:t>ella</a:t>
            </a:r>
            <a:r>
              <a:rPr lang="en-US" dirty="0" smtClean="0"/>
              <a:t>,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falla</a:t>
            </a:r>
            <a:endParaRPr lang="en-US" dirty="0"/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8" y="4136571"/>
            <a:ext cx="2044992" cy="26697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67" y="1448276"/>
            <a:ext cx="2119200" cy="26882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00" y="4353256"/>
            <a:ext cx="3571573" cy="2009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52" y="4346669"/>
            <a:ext cx="3594994" cy="20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50721" y="1871731"/>
            <a:ext cx="560832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/>
              <a:t>Vida</a:t>
            </a:r>
            <a:r>
              <a:rPr lang="en-US" sz="1600" dirty="0"/>
              <a:t>: Se </a:t>
            </a:r>
            <a:r>
              <a:rPr lang="en-US" sz="1600" dirty="0" err="1"/>
              <a:t>pierde</a:t>
            </a:r>
            <a:r>
              <a:rPr lang="en-US" sz="1600" dirty="0"/>
              <a:t> </a:t>
            </a:r>
            <a:r>
              <a:rPr lang="en-US" sz="1600" dirty="0" err="1"/>
              <a:t>periódicamente</a:t>
            </a:r>
            <a:r>
              <a:rPr lang="en-US" sz="1600" dirty="0"/>
              <a:t> y al </a:t>
            </a:r>
            <a:r>
              <a:rPr lang="en-US" sz="1600" dirty="0" err="1"/>
              <a:t>fallar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nota. Se </a:t>
            </a:r>
            <a:r>
              <a:rPr lang="en-US" sz="1600" dirty="0" err="1"/>
              <a:t>recupera</a:t>
            </a:r>
            <a:r>
              <a:rPr lang="en-US" sz="1600" dirty="0"/>
              <a:t> </a:t>
            </a:r>
            <a:r>
              <a:rPr lang="en-US" sz="1600" dirty="0" err="1"/>
              <a:t>acertando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</a:t>
            </a:r>
            <a:r>
              <a:rPr lang="en-US" sz="1600" dirty="0" smtClean="0"/>
              <a:t>. </a:t>
            </a:r>
            <a:r>
              <a:rPr lang="en-US" sz="1600" dirty="0" err="1" smtClean="0"/>
              <a:t>Es</a:t>
            </a:r>
            <a:r>
              <a:rPr lang="en-US" sz="1600" dirty="0" smtClean="0"/>
              <a:t> </a:t>
            </a:r>
            <a:r>
              <a:rPr lang="en-US" sz="1600" dirty="0" err="1" smtClean="0"/>
              <a:t>representada</a:t>
            </a:r>
            <a:r>
              <a:rPr lang="en-US" sz="1600" dirty="0" smtClean="0"/>
              <a:t> </a:t>
            </a:r>
            <a:r>
              <a:rPr lang="en-US" sz="1600" dirty="0" err="1" smtClean="0"/>
              <a:t>por</a:t>
            </a:r>
            <a:r>
              <a:rPr lang="en-US" sz="1600" dirty="0" smtClean="0"/>
              <a:t> el color de la pelota(Azul = 100, </a:t>
            </a:r>
            <a:r>
              <a:rPr lang="en-US" sz="1600" dirty="0" err="1" smtClean="0"/>
              <a:t>Rojo</a:t>
            </a:r>
            <a:r>
              <a:rPr lang="en-US" sz="1600" dirty="0" smtClean="0"/>
              <a:t> = 0)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smtClean="0"/>
              <a:t>Combo</a:t>
            </a:r>
            <a:r>
              <a:rPr lang="en-US" sz="1600" dirty="0"/>
              <a:t>: </a:t>
            </a:r>
            <a:r>
              <a:rPr lang="en-US" sz="1600" dirty="0" err="1"/>
              <a:t>Multiplica</a:t>
            </a:r>
            <a:r>
              <a:rPr lang="en-US" sz="1600" dirty="0"/>
              <a:t> la </a:t>
            </a:r>
            <a:r>
              <a:rPr lang="en-US" sz="1600" dirty="0" err="1"/>
              <a:t>siguiente</a:t>
            </a:r>
            <a:r>
              <a:rPr lang="en-US" sz="1600" dirty="0"/>
              <a:t> </a:t>
            </a:r>
            <a:r>
              <a:rPr lang="en-US" sz="1600" dirty="0" err="1"/>
              <a:t>puntuación</a:t>
            </a:r>
            <a:r>
              <a:rPr lang="en-US" sz="1600" dirty="0"/>
              <a:t> </a:t>
            </a:r>
            <a:r>
              <a:rPr lang="en-US" sz="1600" dirty="0" err="1" smtClean="0"/>
              <a:t>obtenida</a:t>
            </a:r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Dificultades</a:t>
            </a:r>
            <a:r>
              <a:rPr lang="en-US" sz="1600" dirty="0" smtClean="0"/>
              <a:t>: </a:t>
            </a:r>
            <a:r>
              <a:rPr lang="en-US" sz="1600" dirty="0" err="1" smtClean="0"/>
              <a:t>Fácil</a:t>
            </a:r>
            <a:r>
              <a:rPr lang="en-US" sz="1600" dirty="0" smtClean="0"/>
              <a:t>, normal y </a:t>
            </a:r>
            <a:r>
              <a:rPr lang="en-US" sz="1600" dirty="0" err="1" smtClean="0"/>
              <a:t>difícil</a:t>
            </a:r>
            <a:r>
              <a:rPr lang="en-US" sz="1600" dirty="0" smtClean="0"/>
              <a:t>. Se </a:t>
            </a:r>
            <a:r>
              <a:rPr lang="en-US" sz="1600" dirty="0" err="1" smtClean="0"/>
              <a:t>diferencian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</a:t>
            </a:r>
            <a:r>
              <a:rPr lang="en-US" sz="1600" dirty="0" err="1" smtClean="0"/>
              <a:t>parámetros</a:t>
            </a:r>
            <a:r>
              <a:rPr lang="en-US" sz="1600" dirty="0" smtClean="0"/>
              <a:t> </a:t>
            </a:r>
            <a:r>
              <a:rPr lang="en-US" sz="1600" dirty="0" err="1" smtClean="0"/>
              <a:t>como</a:t>
            </a:r>
            <a:r>
              <a:rPr lang="en-US" sz="1600" dirty="0" smtClean="0"/>
              <a:t> la </a:t>
            </a:r>
            <a:r>
              <a:rPr lang="en-US" sz="1600" dirty="0" err="1" smtClean="0"/>
              <a:t>cantidad</a:t>
            </a:r>
            <a:r>
              <a:rPr lang="en-US" sz="1600" dirty="0" smtClean="0"/>
              <a:t> de </a:t>
            </a:r>
            <a:r>
              <a:rPr lang="en-US" sz="1600" dirty="0" err="1" smtClean="0"/>
              <a:t>picos</a:t>
            </a:r>
            <a:r>
              <a:rPr lang="en-US" sz="1600" dirty="0" smtClean="0"/>
              <a:t> de la </a:t>
            </a:r>
            <a:r>
              <a:rPr lang="en-US" sz="1600" dirty="0" err="1" smtClean="0"/>
              <a:t>onda</a:t>
            </a:r>
            <a:r>
              <a:rPr lang="en-US" sz="1600" dirty="0" smtClean="0"/>
              <a:t>, </a:t>
            </a:r>
            <a:r>
              <a:rPr lang="en-US" sz="1600" dirty="0" err="1" smtClean="0"/>
              <a:t>tiempo</a:t>
            </a:r>
            <a:r>
              <a:rPr lang="en-US" sz="1600" dirty="0" smtClean="0"/>
              <a:t> del que se dispone para pulsar </a:t>
            </a:r>
            <a:r>
              <a:rPr lang="en-US" sz="1600" dirty="0" err="1" smtClean="0"/>
              <a:t>una</a:t>
            </a:r>
            <a:r>
              <a:rPr lang="en-US" sz="1600" dirty="0" smtClean="0"/>
              <a:t> nota, </a:t>
            </a:r>
            <a:r>
              <a:rPr lang="en-US" sz="1600" dirty="0" err="1" smtClean="0"/>
              <a:t>velocidad</a:t>
            </a:r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40" y="1802646"/>
            <a:ext cx="1718580" cy="5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73" y="2706731"/>
            <a:ext cx="3060715" cy="1721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2" y="1802646"/>
            <a:ext cx="1798476" cy="563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4" y="2706731"/>
            <a:ext cx="3060712" cy="17216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99" y="5342086"/>
            <a:ext cx="1704784" cy="6916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535" y="4731864"/>
            <a:ext cx="3399362" cy="191214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02343" y="685996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gameplay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19760" y="764373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smtClean="0"/>
              <a:t>gameplay</a:t>
            </a:r>
            <a:endParaRPr lang="en-US" sz="4000" dirty="0"/>
          </a:p>
        </p:txBody>
      </p:sp>
      <p:sp>
        <p:nvSpPr>
          <p:cNvPr id="6" name="Rectángulo 5"/>
          <p:cNvSpPr/>
          <p:nvPr/>
        </p:nvSpPr>
        <p:spPr>
          <a:xfrm>
            <a:off x="391886" y="2042162"/>
            <a:ext cx="5608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Versión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móvil</a:t>
            </a:r>
            <a:r>
              <a:rPr lang="en-US" sz="1600" u="sng" dirty="0" smtClean="0"/>
              <a:t>: </a:t>
            </a:r>
            <a:r>
              <a:rPr lang="en-US" sz="1600" dirty="0" err="1" smtClean="0"/>
              <a:t>Sacrificar</a:t>
            </a:r>
            <a:r>
              <a:rPr lang="en-US" sz="1600" dirty="0" smtClean="0"/>
              <a:t> </a:t>
            </a:r>
            <a:r>
              <a:rPr lang="en-US" sz="1600" dirty="0" err="1" smtClean="0"/>
              <a:t>gráficos</a:t>
            </a:r>
            <a:r>
              <a:rPr lang="en-US" sz="1600" dirty="0" smtClean="0"/>
              <a:t> a </a:t>
            </a:r>
            <a:r>
              <a:rPr lang="en-US" sz="1600" dirty="0" err="1" smtClean="0"/>
              <a:t>cambio</a:t>
            </a:r>
            <a:r>
              <a:rPr lang="en-US" sz="1600" dirty="0" smtClean="0"/>
              <a:t> de fps (</a:t>
            </a:r>
            <a:r>
              <a:rPr lang="en-US" sz="1600" dirty="0" err="1" smtClean="0"/>
              <a:t>Adiós</a:t>
            </a:r>
            <a:r>
              <a:rPr lang="en-US" sz="1600" dirty="0" smtClean="0"/>
              <a:t> </a:t>
            </a:r>
            <a:r>
              <a:rPr lang="en-US" sz="1600" dirty="0" err="1" smtClean="0"/>
              <a:t>partículas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4754878"/>
            <a:ext cx="3620512" cy="19450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2626937"/>
            <a:ext cx="3482500" cy="19589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4754878"/>
            <a:ext cx="3482500" cy="19589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2626937"/>
            <a:ext cx="3482500" cy="1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E435-17D7-4574-8C4B-4C1457C3A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406</Words>
  <Application>Microsoft Office PowerPoint</Application>
  <PresentationFormat>Panorámica</PresentationFormat>
  <Paragraphs>49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onda</vt:lpstr>
      <vt:lpstr>gameplay</vt:lpstr>
      <vt:lpstr>Presentación de PowerPoint</vt:lpstr>
      <vt:lpstr>Presentación de PowerPoint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Dani</cp:lastModifiedBy>
  <cp:revision>38</cp:revision>
  <dcterms:created xsi:type="dcterms:W3CDTF">2019-10-18T15:53:33Z</dcterms:created>
  <dcterms:modified xsi:type="dcterms:W3CDTF">2019-10-21T10:09:35Z</dcterms:modified>
</cp:coreProperties>
</file>